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6" r:id="rId3"/>
    <p:sldId id="297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68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5" d="100"/>
        <a:sy n="5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3734936-C3FF-4C31-9B42-63C314B6210A}" type="datetimeFigureOut">
              <a:rPr lang="en-US" smtClean="0"/>
              <a:pPr/>
              <a:t>8/11/2012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657B5FC-4812-459A-A727-59C8112D1FB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PROJECT REPORT ON</a:t>
            </a:r>
            <a:b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48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Mail Server</a:t>
            </a:r>
            <a:r>
              <a:rPr kumimoji="0" lang="en-US" sz="48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2209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Submitted in partial fulfillment of the requirement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For the award of the degree of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MASTER OF COMPUTER APPLICATION</a:t>
            </a:r>
            <a:b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RK University</a:t>
            </a:r>
            <a:b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RK School of Engineering and technology,</a:t>
            </a:r>
            <a:b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Rajkot.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4354324"/>
            <a:ext cx="9144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Submitted By</a:t>
            </a:r>
            <a:endParaRPr lang="en-US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Mr. Sandip Kalola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1828800" y="304800"/>
            <a:ext cx="22236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compose mail form:-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362200" y="685800"/>
            <a:ext cx="14350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inbox form:-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9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0015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43200" y="457200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 read message form:-</a:t>
            </a:r>
            <a:endParaRPr lang="en-US" dirty="0"/>
          </a:p>
        </p:txBody>
      </p:sp>
      <p:pic>
        <p:nvPicPr>
          <p:cNvPr id="3" name="Picture 2" descr="1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0015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52800" y="609600"/>
            <a:ext cx="1898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sent </a:t>
            </a:r>
            <a:r>
              <a:rPr lang="en-US" b="1" dirty="0"/>
              <a:t>mail form:</a:t>
            </a:r>
            <a:endParaRPr lang="en-US" dirty="0"/>
          </a:p>
        </p:txBody>
      </p:sp>
      <p:pic>
        <p:nvPicPr>
          <p:cNvPr id="3" name="Picture 2" descr="1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0015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828800" y="685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User delete account form:-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13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5730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0" y="609600"/>
            <a:ext cx="2313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Admin home page:</a:t>
            </a:r>
            <a:endParaRPr lang="en-US" dirty="0"/>
          </a:p>
        </p:txBody>
      </p:sp>
      <p:pic>
        <p:nvPicPr>
          <p:cNvPr id="3" name="Picture 2" descr="14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0015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0" y="609600"/>
            <a:ext cx="2420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View all user form:-</a:t>
            </a:r>
            <a:endParaRPr lang="en-US" dirty="0"/>
          </a:p>
        </p:txBody>
      </p:sp>
      <p:pic>
        <p:nvPicPr>
          <p:cNvPr id="3" name="Picture 2" descr="16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0015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52800" y="762000"/>
            <a:ext cx="1866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About as form:</a:t>
            </a:r>
            <a:endParaRPr lang="en-US" dirty="0"/>
          </a:p>
        </p:txBody>
      </p:sp>
      <p:pic>
        <p:nvPicPr>
          <p:cNvPr id="3" name="Picture 2" descr="17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0015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24200" y="2438400"/>
            <a:ext cx="3708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Thank you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-email.png"/>
          <p:cNvPicPr/>
          <p:nvPr/>
        </p:nvPicPr>
        <p:blipFill>
          <a:blip r:embed="rId2" cstate="print"/>
          <a:stretch>
            <a:fillRect/>
          </a:stretch>
        </p:blipFill>
        <p:spPr>
          <a:xfrm rot="20236294">
            <a:off x="1469918" y="-667"/>
            <a:ext cx="6049282" cy="568207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20215054">
            <a:off x="3788209" y="3725169"/>
            <a:ext cx="255069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History of Email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524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History of Email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3276600" y="685800"/>
            <a:ext cx="5638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	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Computer engineer, Ray Tomlinson invented internet based email in late 1971. email (or electronic mail), the ability to send simple messages to another person across the network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 Ray Tomlinson was experimenting with a popular program he wrote called SNDMSG that the ARPANET programmers and researchers were using on the network computers to leave messages for each other.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en-US" dirty="0"/>
          </a:p>
        </p:txBody>
      </p:sp>
      <p:pic>
        <p:nvPicPr>
          <p:cNvPr id="6" name="Picture 2" descr="C:\Users\Admin\Downloads\raytomlin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2886075" cy="34290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28600" y="4495800"/>
            <a:ext cx="8763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SNDMSG was a "local" electronic message program. You could only leave messages on the computer that you were using for other persons using that computer to read.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Ray Tomlinson chose the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@ symbol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tell which user was "at" what computer. The @ goes in between the user's login name and the name of his/her host computer.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The first email message was "QWERTYUIOP".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4114800"/>
            <a:ext cx="30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Ray Tomlinson 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 rot="-1422633">
            <a:off x="3210701" y="3728203"/>
            <a:ext cx="346710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kern="10" spc="0" dirty="0" smtClean="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SYSTEM DESIGN</a:t>
            </a:r>
            <a:endParaRPr lang="en-US" sz="2800" kern="10" spc="0" dirty="0">
              <a:ln w="9525">
                <a:noFill/>
                <a:round/>
                <a:headEnd/>
                <a:tailEnd/>
              </a:ln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" name="Picture 3" descr="logo-email.png"/>
          <p:cNvPicPr/>
          <p:nvPr/>
        </p:nvPicPr>
        <p:blipFill>
          <a:blip r:embed="rId2" cstate="print"/>
          <a:stretch>
            <a:fillRect/>
          </a:stretch>
        </p:blipFill>
        <p:spPr>
          <a:xfrm rot="20236294">
            <a:off x="1469918" y="-667"/>
            <a:ext cx="6049282" cy="568207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20215054">
            <a:off x="3398682" y="3694391"/>
            <a:ext cx="332975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SCREEN LAYOUTS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657600" y="533400"/>
            <a:ext cx="1460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Home Page:-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0015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81940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Mail Page:-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0015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438400" y="685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Registration page:-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4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0015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362200" y="685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Login form:-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5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0015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209800" y="685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User home page:-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6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200150"/>
            <a:ext cx="5943600" cy="445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83</TotalTime>
  <Words>87</Words>
  <Application>Microsoft Office PowerPoint</Application>
  <PresentationFormat>On-screen Show (4:3)</PresentationFormat>
  <Paragraphs>39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Concourse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99</cp:revision>
  <dcterms:created xsi:type="dcterms:W3CDTF">2012-05-31T06:14:49Z</dcterms:created>
  <dcterms:modified xsi:type="dcterms:W3CDTF">2012-08-11T08:34:55Z</dcterms:modified>
</cp:coreProperties>
</file>